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1b0d60003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1b0d6000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b0d60003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b0d6000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b0d6000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b0d6000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b0d60003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b0d60003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b0d6000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b0d6000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Allows for streamlining through SAO as opposed to back and forth between the two of us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SGA was focusing too much on the management of clubs and organizations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the most effective and efficient use of SGA for the student body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Trying to get back to the heart of our mission statement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072be0f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072be0f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1b0d60003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1b0d60003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already shared this with class officers and organization presidents - feel free to ask them if you have any questions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b0d60003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1b0d60003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organization executive teams on campus not receiving training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will help organizations be better managed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Ex: Budget workshops, conflict resolution workshops, etc.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1b0d60003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1b0d60003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60950" y="192824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FIRST SGA MEETING OF THE YEAR</a:t>
            </a:r>
            <a:endParaRPr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8225" y="2767047"/>
            <a:ext cx="1847553" cy="1847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Questions?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CHANGES TO SGA: CLUBS AND ORGANIZATIONS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354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All clubs now report to Student Activities Office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Recognition Requirements still voted on at SGA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SGA’s focus: the student body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CHANGES TO SGA: TREASURER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354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Continue to chair Budget and Finance Committee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Monthly meetings (as opposed to semesterly)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All managerial duties: transferred to SAO Involvement Team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***ALL FINANCIAL FORMS ARE NOW PROCESSED THROUGH SAO***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CHANGES TO SGA: SECRETARY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354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Increase outreach attempts and campus-wide visibility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All managerial duties: transferred to SAO Involvement Team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***ALL CLUB CREDITS ARE NOW PROCESSED THROUGH SAO***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Why?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Questions?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2019 - 2020 RECOGNITION REQUIREMENTS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Regular attendance at SGA meetings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No more than 5 absences per club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19-20 Registration Form submitted to SAO &amp; Constitution on file with SAO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Due: March 30, 2019 (last spring)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19-20 Annual Agreement Form submitted to sAO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Due: September 6, 2019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Fall Officer Training Treasurers’ Workshop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TBD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Completed Membership Roster (10+ Members)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Due: October 25, 2019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2019 - 2020 RECOGNITION REQUIREMENTS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1 Internal Credit 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Campus Event Support - formerly known as SGA credit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1 External Credit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Volunteering Off Campus, 5+ members - formerly known as Volunteer credit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1 Campus Event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Should support Organization purpose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2 Leadership Credits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1 per semester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***ALL CREDITS DUE APRIL 1, 2020***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EXECUTIVE TEAM OFFICE HOURS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Anna Katherine Drew: M/W 10-12, 3:30-5; T/H 11-3; F 10-12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David Lindsey: M/W/F 10-12; T/H 2-4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London Elrod: M/W 10-12; T 11-12, 2-4; H 2-3; F 1-3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Mary Ashford Hyde: M 8-10; T 1-2, 3:20-4:20; W 3-5; H 11-1; F 8-10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Max von Schmeling: M/W/F 10-12; T/H 12-2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